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0ED2-5DA8-4DF5-83BA-664C43A2398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0DED-EE14-4CE6-B95B-770BE97EB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34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0ED2-5DA8-4DF5-83BA-664C43A2398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0DED-EE14-4CE6-B95B-770BE97EB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89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0ED2-5DA8-4DF5-83BA-664C43A2398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0DED-EE14-4CE6-B95B-770BE97EB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52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0ED2-5DA8-4DF5-83BA-664C43A2398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0DED-EE14-4CE6-B95B-770BE97EB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10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0ED2-5DA8-4DF5-83BA-664C43A2398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0DED-EE14-4CE6-B95B-770BE97EB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08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0ED2-5DA8-4DF5-83BA-664C43A2398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0DED-EE14-4CE6-B95B-770BE97EB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83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0ED2-5DA8-4DF5-83BA-664C43A2398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0DED-EE14-4CE6-B95B-770BE97EB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47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0ED2-5DA8-4DF5-83BA-664C43A2398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0DED-EE14-4CE6-B95B-770BE97EB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40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0ED2-5DA8-4DF5-83BA-664C43A2398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0DED-EE14-4CE6-B95B-770BE97EB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81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0ED2-5DA8-4DF5-83BA-664C43A2398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0DED-EE14-4CE6-B95B-770BE97EB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3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0ED2-5DA8-4DF5-83BA-664C43A2398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0DED-EE14-4CE6-B95B-770BE97EB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0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20ED2-5DA8-4DF5-83BA-664C43A2398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10DED-EE14-4CE6-B95B-770BE97EB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41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4" descr="https://cloclo42.datacloudmail.ru/weblink/thumb/xw1/6uvY/nyYeE6T9h/00%20%D0%9A%D0%BE%D0%BC%D0%B0%D0%BD%D0%B4%D1%8B-%D1%83%D1%87%D0%B0%D1%81%D1%82%D0%BD%D0%B8%D1%86%D1%8B/DSC_0501%20%282%29.jpg?x-email=klmam85%40mail.r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196752"/>
            <a:ext cx="8660826" cy="560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755650" y="260351"/>
            <a:ext cx="7772400" cy="8643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Команда СНИЭК «</a:t>
            </a:r>
            <a:r>
              <a:rPr lang="en-US" dirty="0" smtClean="0"/>
              <a:t>EconoMix</a:t>
            </a:r>
            <a:r>
              <a:rPr lang="ru-RU" dirty="0" smtClean="0"/>
              <a:t>»</a:t>
            </a:r>
            <a:r>
              <a:rPr lang="en-US" dirty="0" smtClean="0"/>
              <a:t> - </a:t>
            </a:r>
            <a:r>
              <a:rPr lang="en-US" dirty="0" smtClean="0"/>
              <a:t>2017</a:t>
            </a:r>
            <a:br>
              <a:rPr lang="en-US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765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Команда СНИЭК «EconoMix» - 2017 </vt:lpstr>
    </vt:vector>
  </TitlesOfParts>
  <Company>Torrents.by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Команда СНИЭК «EconoMix» - 2017 </dc:title>
  <dc:creator>user</dc:creator>
  <cp:lastModifiedBy>user</cp:lastModifiedBy>
  <cp:revision>1</cp:revision>
  <dcterms:created xsi:type="dcterms:W3CDTF">2018-04-20T13:20:54Z</dcterms:created>
  <dcterms:modified xsi:type="dcterms:W3CDTF">2018-04-20T13:22:54Z</dcterms:modified>
</cp:coreProperties>
</file>