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44" r:id="rId3"/>
  </p:sldMasterIdLst>
  <p:notesMasterIdLst>
    <p:notesMasterId r:id="rId14"/>
  </p:notesMasterIdLst>
  <p:sldIdLst>
    <p:sldId id="256" r:id="rId4"/>
    <p:sldId id="257" r:id="rId5"/>
    <p:sldId id="258" r:id="rId6"/>
    <p:sldId id="268" r:id="rId7"/>
    <p:sldId id="271" r:id="rId8"/>
    <p:sldId id="270" r:id="rId9"/>
    <p:sldId id="272" r:id="rId10"/>
    <p:sldId id="269" r:id="rId11"/>
    <p:sldId id="259" r:id="rId12"/>
    <p:sldId id="267" r:id="rId1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94660"/>
  </p:normalViewPr>
  <p:slideViewPr>
    <p:cSldViewPr>
      <p:cViewPr>
        <p:scale>
          <a:sx n="57" d="100"/>
          <a:sy n="57" d="100"/>
        </p:scale>
        <p:origin x="-1200" y="22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9241C-F800-4991-A631-E2A3041E4542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22D69-EA38-48F7-BC0F-C1F8FCBF85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4774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22D69-EA38-48F7-BC0F-C1F8FCBF856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521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2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2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2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2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3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90" y="364071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3" y="1913471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7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7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7112000"/>
            <a:ext cx="5829300" cy="939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2950" y="7823200"/>
            <a:ext cx="5829300" cy="7112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89924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505711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3251200"/>
            <a:ext cx="2686050" cy="558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3251200"/>
            <a:ext cx="2686050" cy="558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1721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40442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6239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790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8298615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9483128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54990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800600" y="1890184"/>
            <a:ext cx="1371600" cy="694901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890184"/>
            <a:ext cx="4000500" cy="694901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522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A120-492C-4BEF-8BCE-E314FDE9EB4A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6858000" cy="91785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8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6858000" cy="91785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90184"/>
            <a:ext cx="5486400" cy="95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251200"/>
            <a:ext cx="5486400" cy="55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alicefrost500@gmail.com" TargetMode="Externa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491880"/>
            <a:ext cx="6858000" cy="2232248"/>
          </a:xfrm>
        </p:spPr>
        <p:txBody>
          <a:bodyPr/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Студенческий экспресс 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usrwin7\Desktop\Газета\Газета\БГТУ\logo_3349.jp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8476" y="7593166"/>
            <a:ext cx="1115677" cy="119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6" descr="C:\Users\usrwin7\Desktop\IEF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4153" y="7622122"/>
            <a:ext cx="1242293" cy="1169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8350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296" y="1835696"/>
            <a:ext cx="6336704" cy="1800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Поздравляем с Наступающим 2018 годом!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Желаем удачи и успехов во всем!</a:t>
            </a:r>
            <a:endParaRPr lang="ru-RU" sz="3600" b="1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569" y="4591948"/>
            <a:ext cx="5448064" cy="4524315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numCol="1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Редакционная коллегия:</a:t>
            </a:r>
          </a:p>
          <a:p>
            <a:pPr algn="ctr"/>
            <a:endParaRPr lang="ru-RU" sz="32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Кудош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Дарья 3к. 6гр.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d.kudosh@mail.ru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Иванова Алеся 3к. 6гр.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aleska_ivanova2014@mail.ru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Жуковень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Валерия 1к. 3гр.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alicefrost500@gmail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com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6" descr="C:\Users\usrwin7\Desktop\IEF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0336" y="8139639"/>
            <a:ext cx="1037664" cy="97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4800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1519" y="1619672"/>
            <a:ext cx="5486400" cy="954616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этом номере: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648" y="2568906"/>
            <a:ext cx="6336704" cy="5588000"/>
          </a:xfrm>
        </p:spPr>
        <p:txBody>
          <a:bodyPr/>
          <a:lstStyle/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6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BigGame</a:t>
            </a:r>
            <a:r>
              <a:rPr lang="en-US" sz="3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by</a:t>
            </a:r>
            <a:r>
              <a:rPr lang="ru-RU" sz="3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Marketorium</a:t>
            </a:r>
            <a:r>
              <a:rPr lang="en-US" sz="3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36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Международный день борьбы со СПИДом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Соревнование по волейболу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3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Новогодняя программа "Эта веселая планета</a:t>
            </a: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Новогодний </a:t>
            </a:r>
            <a:r>
              <a:rPr lang="ru-RU" sz="36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 во Дворце Независимости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ru-RU" sz="4000" b="1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6" descr="C:\Users\usrwin7\Desktop\IEF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0336" y="8139639"/>
            <a:ext cx="1037664" cy="97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46981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121" y="611560"/>
            <a:ext cx="6453336" cy="1098632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BigGame</a:t>
            </a:r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b="1" dirty="0" err="1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Marketorium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err="1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Осень</a:t>
            </a:r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2017</a:t>
            </a:r>
            <a:endParaRPr lang="en-US" b="1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664" y="2483768"/>
            <a:ext cx="6120680" cy="635543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BigGame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Marketorium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Осень 2017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- конкурс, прошедший в ноябре в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Санкт-Петербурге,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который, в очередной раз, объединил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студентов  из многих городов и стран. </a:t>
            </a:r>
            <a:endParaRPr lang="ru-RU" sz="20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включал в себя: </a:t>
            </a:r>
            <a:b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конкурс по маркетингу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BigGame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Marketorium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научно-практический форум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Marketorium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Forum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образовательный курс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Marketorium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  </a:t>
            </a:r>
            <a:endParaRPr lang="ru-RU" sz="20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Студенты БГТУ прошли необычный отборочный тур, после которого объединились в команду под названием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Sterjen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marL="0" indent="0" algn="ctr">
              <a:buNone/>
            </a:pPr>
            <a:endParaRPr lang="ru-RU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6" descr="C:\Users\usrwin7\Desktop\IEF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0336" y="8139639"/>
            <a:ext cx="1037664" cy="97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2776" y="6201167"/>
            <a:ext cx="3952991" cy="2638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64892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656" y="1924472"/>
            <a:ext cx="6264696" cy="653596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условиям игры, команда- это маркетинговое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агенство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выполняла кейс для реального заказчика – компании TS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Solution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системного интегратора в области информационной безопасности, и презентовала его перед публикой и жюри. 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Команда «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Sterjen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получила диплом в номинации «Умение просто донести сложные решения», решив кейс от компании «TS </a:t>
            </a:r>
            <a:r>
              <a:rPr lang="ru-RU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Solution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/>
          </a:p>
        </p:txBody>
      </p:sp>
      <p:pic>
        <p:nvPicPr>
          <p:cNvPr id="4" name="Picture 16" descr="C:\Users\usrwin7\Desktop\IEF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0336" y="8139639"/>
            <a:ext cx="1037664" cy="97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688" y="4907054"/>
            <a:ext cx="5328592" cy="3588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15774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704" y="2051720"/>
            <a:ext cx="5623520" cy="954616"/>
          </a:xfrm>
        </p:spPr>
        <p:txBody>
          <a:bodyPr/>
          <a:lstStyle/>
          <a:p>
            <a:pPr algn="ctr"/>
            <a:r>
              <a:rPr lang="ru-RU" sz="3600" b="1" dirty="0">
                <a:ln w="0">
                  <a:solidFill>
                    <a:schemeClr val="accent5">
                      <a:lumMod val="2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Международный день борьбы со СПИДом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1 декабря традиционно во всем мире проходит под лозунгом борьбы с вирусом иммунодефицита человека –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СПИДом. Акция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«Знать, чтобы жить!», организованная и проведенная отделом воспитательной работы с молодежью, ставила целью привлечь внимание самой активной части нашего университета – студенческой молодежи – к проблемам распространения, профилактики и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диагностики.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чумы 21-го века.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8760" y="6084167"/>
            <a:ext cx="4314968" cy="2879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3755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2123728"/>
            <a:ext cx="6381328" cy="954616"/>
          </a:xfrm>
        </p:spPr>
        <p:txBody>
          <a:bodyPr/>
          <a:lstStyle/>
          <a:p>
            <a:r>
              <a:rPr lang="ru-RU" sz="3600" b="1" dirty="0">
                <a:ln w="0">
                  <a:solidFill>
                    <a:schemeClr val="accent5">
                      <a:lumMod val="2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Соревнования по волейболу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 игровых дней в спортивном комплексе университета проходили соревнования по волейболу среди женских команд в программе круглогодичной спартакиады 2017/2018 учебного года. Сборная команда факультета ТОВ выиграла все матчи и заняла 1 место. На втором месте волейболистки факультета ИЭ, третье место досталось факультету ЛХ.</a:t>
            </a:r>
          </a:p>
        </p:txBody>
      </p:sp>
      <p:pic>
        <p:nvPicPr>
          <p:cNvPr id="1026" name="Picture 2" descr="https://www.belstu.by/usdata/news/4982ea94-0566-4714-a125-50a6f96b2c36/P71207-1654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4784" y="5822170"/>
            <a:ext cx="4078587" cy="3022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4505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704" y="2051720"/>
            <a:ext cx="5486400" cy="954616"/>
          </a:xfrm>
        </p:spPr>
        <p:txBody>
          <a:bodyPr/>
          <a:lstStyle/>
          <a:p>
            <a:r>
              <a:rPr lang="ru-RU" sz="3600" b="1" dirty="0">
                <a:ln w="0">
                  <a:solidFill>
                    <a:schemeClr val="accent5">
                      <a:lumMod val="2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Новогодняя программа "Эта веселая планета"</a:t>
            </a:r>
            <a:br>
              <a:rPr lang="ru-RU" sz="3600" b="1" dirty="0">
                <a:ln w="0">
                  <a:solidFill>
                    <a:schemeClr val="accent5">
                      <a:lumMod val="2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</a:br>
            <a:endParaRPr lang="ru-RU" sz="3600" b="1" dirty="0">
              <a:ln w="0">
                <a:solidFill>
                  <a:schemeClr val="accent5">
                    <a:lumMod val="25000"/>
                  </a:schemeClr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664" y="2843808"/>
            <a:ext cx="6192688" cy="5588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преддверии нового года, 21 декабря в студенческом городке была организована новогодняя развлекательная программа. Веселые песни, поздравления Деда Мороза, Снегурочки, зажигательные конкурсы, хороводы вокруг елки – всё это проходило в актовом зале общежития №4. А победителями этой программы стали студенты общежития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№2. Они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были награждены подарками от БРСМ университета. А кроме этого все команды получили сладкие подарки от профкома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студентов.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www.belstu.by/usdata/news/1ff549f9-ad71-4972-b1a5-cb5dbc33be7d/DSC_08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4108" y="6084168"/>
            <a:ext cx="4045131" cy="2680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7302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006" y="2123728"/>
            <a:ext cx="5486400" cy="954616"/>
          </a:xfrm>
        </p:spPr>
        <p:txBody>
          <a:bodyPr/>
          <a:lstStyle/>
          <a:p>
            <a:pPr algn="ctr"/>
            <a:r>
              <a:rPr lang="ru-RU" sz="3600" b="1" dirty="0">
                <a:ln w="0">
                  <a:solidFill>
                    <a:schemeClr val="accent5">
                      <a:lumMod val="2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Новогодний бал во Дворце Независимости</a:t>
            </a:r>
            <a:br>
              <a:rPr lang="ru-RU" sz="3600" b="1" dirty="0">
                <a:ln w="0">
                  <a:solidFill>
                    <a:schemeClr val="accent5">
                      <a:lumMod val="2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</a:br>
            <a:endParaRPr lang="ru-RU" sz="3600" b="1" dirty="0">
              <a:ln w="0">
                <a:solidFill>
                  <a:schemeClr val="accent5">
                    <a:lumMod val="25000"/>
                  </a:schemeClr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61" y="3039951"/>
            <a:ext cx="3637262" cy="5588000"/>
          </a:xfrm>
        </p:spPr>
        <p:txBody>
          <a:bodyPr/>
          <a:lstStyle/>
          <a:p>
            <a:pPr marL="0" indent="0" algn="r">
              <a:buNone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27 декабря во Дворце Независимости встретились 250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талантливых студентов </a:t>
            </a: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школьников со всей страны, чтобы в неформальной обстановке обсудить друг с другом волнующие темы.</a:t>
            </a:r>
          </a:p>
        </p:txBody>
      </p:sp>
      <p:pic>
        <p:nvPicPr>
          <p:cNvPr id="2050" name="Picture 2" descr="https://www.belstu.by/usdata/news/c70e303b-7d29-4ebe-8f6e-64b0b1a3232f/000019_DEF5D99B2F21036B43258203003E0C16_2025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5023" y="3058700"/>
            <a:ext cx="2897143" cy="2055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16" descr="C:\Users\usrwin7\Desktop\IEF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0336" y="8139639"/>
            <a:ext cx="1037664" cy="97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9458" y="5114211"/>
            <a:ext cx="65892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Долгожданной стала встреча с Главой государства - хороший повод поговорить о важном с Президентом Республики Беларусь Александром Григорьевичем Лукашенко в неформальной атмосфере. </a:t>
            </a:r>
          </a:p>
        </p:txBody>
      </p:sp>
      <p:pic>
        <p:nvPicPr>
          <p:cNvPr id="7" name="Picture 2" descr="https://www.belstu.by/usdata/news/c70e303b-7d29-4ebe-8f6e-64b0b1a3232f/Bal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429" y="6441249"/>
            <a:ext cx="2879737" cy="1769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3113166" y="6312556"/>
            <a:ext cx="3429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Пять лучших студентов БГТУ, добившиеся высоких результатов в учебе, науке, культурной и общественной деятельности, представители Школы лидерского движения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0648" y="8120119"/>
            <a:ext cx="54325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получили возможность побывать на Президентском новогоднем балу во Дворце Независимости.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95433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601" y="2555776"/>
            <a:ext cx="6336704" cy="2412268"/>
          </a:xfrm>
        </p:spPr>
        <p:txBody>
          <a:bodyPr/>
          <a:lstStyle/>
          <a:p>
            <a:pPr algn="ctr"/>
            <a:r>
              <a:rPr lang="ru-RU" sz="3600" b="1" dirty="0">
                <a:ln w="0">
                  <a:solidFill>
                    <a:schemeClr val="accent5">
                      <a:lumMod val="2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Поздравление с Новым годом и Рождеством Христовым от ректора БГТУ Игоря </a:t>
            </a:r>
            <a:r>
              <a:rPr lang="ru-RU" sz="3600" b="1" dirty="0" err="1">
                <a:ln w="0">
                  <a:solidFill>
                    <a:schemeClr val="accent5">
                      <a:lumMod val="2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Войтова</a:t>
            </a:r>
            <a:r>
              <a:rPr lang="ru-RU" sz="3600" b="1" dirty="0">
                <a:ln w="0">
                  <a:solidFill>
                    <a:schemeClr val="accent5">
                      <a:lumMod val="2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3600" b="1" dirty="0">
                <a:ln w="0">
                  <a:solidFill>
                    <a:schemeClr val="accent5">
                      <a:lumMod val="2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</a:br>
            <a:r>
              <a:rPr lang="ru-RU" dirty="0"/>
              <a:t/>
            </a:r>
            <a:br>
              <a:rPr lang="ru-RU" dirty="0"/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632" y="4328319"/>
            <a:ext cx="4032448" cy="4299632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канун праздника ректор БГТУ Игорь Войтов поздравил профессорско-преподавательский и студенческий коллектив с Новым годом и Рождеством Христовым, также поблагодарил  за трудовые и научные успехи, верность родному вузу, понимание, поддержку, стремление достичь лидерства в научной и образовательной сфере! </a:t>
            </a:r>
            <a:b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6" descr="C:\Users\usrwin7\Desktop\IEF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0336" y="8139639"/>
            <a:ext cx="1037664" cy="97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5" name="Picture 2" descr="https://www.belstu.by/usdata/news/ad802748-65a8-46d4-b4e1-c9d8971945f9/FOT47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0777" y="4427984"/>
            <a:ext cx="2248633" cy="3366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63184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5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owerpoint-template-24">
  <a:themeElements>
    <a:clrScheme name="">
      <a:dk1>
        <a:srgbClr val="4D4D4D"/>
      </a:dk1>
      <a:lt1>
        <a:srgbClr val="FFFFFF"/>
      </a:lt1>
      <a:dk2>
        <a:srgbClr val="4D4D4D"/>
      </a:dk2>
      <a:lt2>
        <a:srgbClr val="0757E8"/>
      </a:lt2>
      <a:accent1>
        <a:srgbClr val="3778ED"/>
      </a:accent1>
      <a:accent2>
        <a:srgbClr val="2595FD"/>
      </a:accent2>
      <a:accent3>
        <a:srgbClr val="FFFFFF"/>
      </a:accent3>
      <a:accent4>
        <a:srgbClr val="404040"/>
      </a:accent4>
      <a:accent5>
        <a:srgbClr val="AEBEF4"/>
      </a:accent5>
      <a:accent6>
        <a:srgbClr val="2087E5"/>
      </a:accent6>
      <a:hlink>
        <a:srgbClr val="31B9FD"/>
      </a:hlink>
      <a:folHlink>
        <a:srgbClr val="D1D1D1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255</Template>
  <TotalTime>2999</TotalTime>
  <Words>434</Words>
  <Application>Microsoft Office PowerPoint</Application>
  <PresentationFormat>Экран (4:3)</PresentationFormat>
  <Paragraphs>48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255</vt:lpstr>
      <vt:lpstr>Специальное оформление</vt:lpstr>
      <vt:lpstr>powerpoint-template-24</vt:lpstr>
      <vt:lpstr>Студенческий экспресс </vt:lpstr>
      <vt:lpstr>В этом номере:</vt:lpstr>
      <vt:lpstr>BigGame by Marketorium  Осень 2017</vt:lpstr>
      <vt:lpstr>Слайд 4</vt:lpstr>
      <vt:lpstr>Международный день борьбы со СПИДом</vt:lpstr>
      <vt:lpstr>Соревнования по волейболу</vt:lpstr>
      <vt:lpstr>Новогодняя программа "Эта веселая планета" </vt:lpstr>
      <vt:lpstr>Новогодний бал во Дворце Независимости </vt:lpstr>
      <vt:lpstr>Поздравление с Новым годом и Рождеством Христовым от ректора БГТУ Игоря Войтова 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27</cp:revision>
  <dcterms:created xsi:type="dcterms:W3CDTF">2017-08-21T12:23:22Z</dcterms:created>
  <dcterms:modified xsi:type="dcterms:W3CDTF">2018-02-21T07:40:03Z</dcterms:modified>
</cp:coreProperties>
</file>