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8" r:id="rId1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440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9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35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14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923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10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859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709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8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90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8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191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7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80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7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360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0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7C7A5C-36E9-4163-92CB-A1F1E41A4E7E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253409-4B7D-48F5-B32D-383DCDE09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1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7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91" y="999348"/>
            <a:ext cx="54120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  <a:t>СТУДЕНЧЕСКИЙ</a:t>
            </a:r>
            <a:b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</a:br>
            <a:r>
              <a:rPr lang="ru-RU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ngsanaUPC" panose="02020603050405020304" pitchFamily="18" charset="-34"/>
              </a:rPr>
              <a:t>ЭКСПРЕСС</a:t>
            </a:r>
            <a:endParaRPr lang="ru-RU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468367" y="8186926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5425439" y="8186926"/>
            <a:ext cx="920496" cy="99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85107" y="2447453"/>
            <a:ext cx="225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номере: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0" y="2934913"/>
            <a:ext cx="4629150" cy="63150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ПОЗДРАВЛЕНИЕ С НАЧАЛОМ</a:t>
            </a:r>
            <a:br>
              <a:rPr lang="ru-RU" dirty="0" smtClean="0"/>
            </a:br>
            <a:r>
              <a:rPr lang="ru-RU" dirty="0" smtClean="0"/>
              <a:t>НОВОГО УЧЕБНОГО ГОДА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628650" y="3655924"/>
            <a:ext cx="4629150" cy="53961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ЮБИЛЕЙ БГТУ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619125" y="5012140"/>
            <a:ext cx="4629150" cy="59279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НЕДЕЛЯ СПОРТА И ЗДОРОВЬЯ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619125" y="4295166"/>
            <a:ext cx="4629150" cy="6115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ЗАКРЫТИЕ ТРУДОВОГО СЕЗОНА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619276" y="5709605"/>
            <a:ext cx="4629150" cy="53180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ГАЛА-КОНЦЕРТ АКЦИИ «МЫ ВМЕСТЕ!»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610529" y="6344550"/>
            <a:ext cx="4629150" cy="52370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МИНУТА СЛАВЫ - 2015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610529" y="6983327"/>
            <a:ext cx="4629150" cy="52370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«МОЛИТВА ЗА БЕЛАРУСЬ»</a:t>
            </a:r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610529" y="7622105"/>
            <a:ext cx="4629150" cy="523703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БУДУЩЕЕ С «БЕЛОЙ РУСЬЮ»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29" y="704461"/>
            <a:ext cx="586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 с «Белой Русью»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29" y="1362269"/>
            <a:ext cx="577215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октября в кинотеатре «Салют» Ленинская районная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РОО «Белая Русь» в рамках республиканской акции «В будущее с «Белой Русью» провела открытие школы молодого лидера «Белой Руси» Белорусского государственного технологического университета. 20 талантливых студентов в этот день стали членами РОО «Белая Русь» и участниками проекта. Участниками школы молодого лидера также стали самые активные и успешные студенты ИЭФ: Кузьмина Мария (4к.6гр.), Семенова Людмила (3к.4гр.),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Шабальцова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(3к.4гр.),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(3к.1гр.), Гиль Виктория (3к.2гр.).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 будущее – с «Белой Русью» – это новое направление работы РОО «Белая Русь», основой которого является реализация одного из первых проектов «Школа молодого лидера». В народе она уже получила название формула успешного развития. Здесь молодому поколению рассказывают, как быть первыми и быть примером, дают старт в будущее. Целью Школы является формирование сообщества активных, социально ориентированных людей из числа членов «Белой Руси», развитие в них лидерских качеств, раскрытие творческого потенциала, понимание основ государственной идеологии,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круга молодежи в ряды и дела объединения.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торжественной церемонии для студентов БГТУ и участников акции был организован просмотр патриотического фильма «Воин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755172" y="8889399"/>
            <a:ext cx="957072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1" y="4654386"/>
            <a:ext cx="2843177" cy="1936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781" y="4792461"/>
            <a:ext cx="2598794" cy="19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8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57" y="868769"/>
            <a:ext cx="2873121" cy="180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929" y="868769"/>
            <a:ext cx="2626164" cy="1801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71" y="2834639"/>
            <a:ext cx="2886207" cy="1737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929" y="2834639"/>
            <a:ext cx="2626164" cy="1737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72" y="4736591"/>
            <a:ext cx="1584960" cy="2377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221" y="4741558"/>
            <a:ext cx="1581649" cy="2372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759" y="4744659"/>
            <a:ext cx="1650086" cy="2369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57" y="7227718"/>
            <a:ext cx="2717383" cy="1807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578" y="7227718"/>
            <a:ext cx="2706274" cy="1807891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675316" y="8244040"/>
            <a:ext cx="957072" cy="905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98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/>
          <p:nvPr/>
        </p:nvSpPr>
        <p:spPr>
          <a:xfrm>
            <a:off x="419101" y="534924"/>
            <a:ext cx="6019799" cy="304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232964" y="3712029"/>
            <a:ext cx="43920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НОВЫМИ СИЛАМИ В НОВЫЙ</a:t>
            </a:r>
            <a:br>
              <a:rPr lang="ru-RU" sz="3200" b="1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УЧЕБНЫЙ ГОД!</a:t>
            </a:r>
            <a:endParaRPr lang="ru-RU" sz="3200" b="1" cap="none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22" y="5454361"/>
            <a:ext cx="56348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Деканат ИЭФ поздравляет</a:t>
            </a:r>
            <a:b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 всех студентов с началом</a:t>
            </a:r>
            <a:b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 учебного года,</a:t>
            </a:r>
            <a:b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 желает успехов в учебе,</a:t>
            </a:r>
            <a:b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cs typeface="Aparajita" panose="020B0604020202020204" pitchFamily="34" charset="0"/>
              </a:rPr>
              <a:t> новых достижений и побед!!!</a:t>
            </a:r>
            <a:endParaRPr lang="ru-RU" sz="3200" b="1" i="1" dirty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5457968" y="8049004"/>
            <a:ext cx="957072" cy="9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72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1335"/>
            <a:ext cx="5483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Юбилей БГТУ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9" y="3446704"/>
            <a:ext cx="57210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Республики Беларусь Александр Лукашенко поздравил коллектив Белорусского государственного технологического университета с 85-летием этого одного из крупнейших высших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 страны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«Убежден, накопленный опыт и добрые традиции позволят коллективу вуза и в дальнейшем добиваться высоких результатов в научно-педагогической и практической деятельности», – подчеркнул Президент.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8575" y="1641987"/>
            <a:ext cx="2738213" cy="1824335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483103" y="8193025"/>
            <a:ext cx="957072" cy="9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57" y="6037981"/>
            <a:ext cx="2044393" cy="3060299"/>
          </a:xfrm>
          <a:prstGeom prst="rect">
            <a:avLst/>
          </a:prstGeom>
        </p:spPr>
      </p:pic>
      <p:pic>
        <p:nvPicPr>
          <p:cNvPr id="7" name="Рисунок 6" descr="https://pp.vk.me/c623923/v623923213/2538c/9Gc4NA5h3t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31" y="1641988"/>
            <a:ext cx="2982830" cy="18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87216" y="5894434"/>
            <a:ext cx="3732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концертном зале «Минск» состоялся торжественный концерт, посвященный 85-летию БГТУ. Перед началом концерта юбиляров поздравили руководители ведущих министерств, ведомств и организаций. После этого на сцене выступили звезды БГТУ и приглашенные артисты, которые создали атмосферу настоящего праздника. Фото отчет см. далее.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5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13" y="890628"/>
            <a:ext cx="2857779" cy="1906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013" y="890628"/>
            <a:ext cx="2857779" cy="1906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952" y="2937564"/>
            <a:ext cx="2862840" cy="1924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12" y="2937564"/>
            <a:ext cx="2857779" cy="1953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12" y="5031944"/>
            <a:ext cx="2851993" cy="1902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952" y="5002434"/>
            <a:ext cx="2857779" cy="1906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12" y="7049370"/>
            <a:ext cx="2851993" cy="2023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110" y="7049370"/>
            <a:ext cx="2900621" cy="1963266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676014" y="8407608"/>
            <a:ext cx="957072" cy="905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35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034" y="723900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трудового сезона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72" y="1418253"/>
            <a:ext cx="6038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Дорогие друзья! К сожалению закончился летний трудовой сезон на нашем факультете. Наши студенты провели лето с пользой: немного поправили свое материальное положение, обрели новых друзей и сделали отличные фото в свой выпускной альбом. 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Студенты ИЭФ этим летом работали в РУП «</a:t>
            </a:r>
            <a:r>
              <a:rPr lang="ru-RU" dirty="0" err="1" smtClean="0">
                <a:latin typeface="Georgia" panose="02040502050405020303" pitchFamily="18" charset="0"/>
              </a:rPr>
              <a:t>Белпочта</a:t>
            </a:r>
            <a:r>
              <a:rPr lang="ru-RU" dirty="0" smtClean="0">
                <a:latin typeface="Georgia" panose="02040502050405020303" pitchFamily="18" charset="0"/>
              </a:rPr>
              <a:t>», пионерском лагере, приемной комиссии, детском доме, общежитиях. Все иногородние студенты, активно участвующие в общественной жизни факультета, получили место в лучших общежитиях БГТУ. Если сравнить почем нынче аренда жилья в г.Минске, то есть за что сражаться.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Ждем вас в новом сезоне «Трудовое лето – 2016»</a:t>
            </a:r>
          </a:p>
          <a:p>
            <a:pPr algn="just"/>
            <a:endParaRPr lang="ru-RU" dirty="0"/>
          </a:p>
        </p:txBody>
      </p:sp>
      <p:pic>
        <p:nvPicPr>
          <p:cNvPr id="6" name="Picture 10" descr="http://www.sb.by/images/articles/13/122/s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44" y="5114076"/>
            <a:ext cx="2833792" cy="189070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512" y="5114077"/>
            <a:ext cx="2710807" cy="1890707"/>
          </a:xfrm>
          <a:prstGeom prst="rect">
            <a:avLst/>
          </a:prstGeom>
        </p:spPr>
      </p:pic>
      <p:pic>
        <p:nvPicPr>
          <p:cNvPr id="8" name="Picture 8" descr="http://content.onliner.by/news/2012/08/large/ddb3d2c2c2f9faa562292040d7b3ac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399" y="7158519"/>
            <a:ext cx="3448057" cy="176229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42" y="7139857"/>
            <a:ext cx="2081319" cy="1762295"/>
          </a:xfrm>
          <a:prstGeom prst="rect">
            <a:avLst/>
          </a:prstGeom>
        </p:spPr>
      </p:pic>
      <p:sp>
        <p:nvSpPr>
          <p:cNvPr id="10" name="object 4"/>
          <p:cNvSpPr/>
          <p:nvPr/>
        </p:nvSpPr>
        <p:spPr>
          <a:xfrm>
            <a:off x="5319915" y="8122827"/>
            <a:ext cx="957072" cy="905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06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332131"/>
            <a:ext cx="5924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 по 11 сентября 2015 года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общественная акция «Неделя спорта и здоровья», посвященная вовлечению молодежи в занятия спортом,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направленная на пропаганду здорового образа жизни. Официальный старт был дан 7 сентября на площадке возле комплекса "Минск-Арена".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стал для акции юбилейным. Фестиваль расширил свои границы: спортивные мероприятия прошли не только в столице, но и в регионах. И все же главная площадка – возле столичной "Минск-Арены". Именно сюда за новыми знаниями и хорошим настроением, несмотря на погоду, пришли студенты инженерно-экономического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факультета. Ребята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мастер-классах по армрестлингу, катанию на роликовых коньках, керлингу, каратэ, стрельбе из лазерного пистолета, фехтованию, шахматам и шашкам, теннису, велоспорту, гребле на байдарках и каноэ, а также посетили и презентацию работы СУСУ «Ярмарка спорта», презентацию работы учреждений дополнительного образования. </a:t>
            </a:r>
          </a:p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Завершился фестиваль 11 сентября подведением итогов и награждением победителей и призеров соревнований.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1912" y="685800"/>
            <a:ext cx="5554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спорта и здоровья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p.vk.me/c622319/v622319187/45e78/NRNpoiUFOq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7257514"/>
            <a:ext cx="2843280" cy="18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ий\Desktop\4589xPoSsb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7257514"/>
            <a:ext cx="2592451" cy="18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/>
          <p:nvPr/>
        </p:nvSpPr>
        <p:spPr>
          <a:xfrm>
            <a:off x="5756402" y="8808627"/>
            <a:ext cx="957072" cy="90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53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34" y="666750"/>
            <a:ext cx="443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Гала-концерт акции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вместе!»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1" y="1837274"/>
            <a:ext cx="598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Студенты инженерно-экономического факультета посетили финальный концерт республиканской общественно-культурной акции  «Мы вместе!», который состоялся 9 октября в Дворце спорта. Ребята получили море положительных эмоций и встретились со многими звездами белорусской эстрады.</a:t>
            </a: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5443729" y="8179977"/>
            <a:ext cx="957072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99" y="3666409"/>
            <a:ext cx="3133151" cy="1762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37" y="5503615"/>
            <a:ext cx="1990151" cy="3540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052" y="3666409"/>
            <a:ext cx="2402964" cy="1762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0" y="5503615"/>
            <a:ext cx="3458088" cy="1945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200" y="7523599"/>
            <a:ext cx="2033415" cy="15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060" y="686781"/>
            <a:ext cx="457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славы - 2015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1314451"/>
            <a:ext cx="609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30 октября 2015 г.</a:t>
            </a:r>
            <a:r>
              <a:rPr lang="ru-RU" dirty="0"/>
              <a:t> на </a:t>
            </a:r>
            <a:r>
              <a:rPr lang="ru-RU" dirty="0" smtClean="0"/>
              <a:t>ИЭФ </a:t>
            </a:r>
            <a:r>
              <a:rPr lang="ru-RU" dirty="0"/>
              <a:t>состоялся конкурс художественной самодеятельности </a:t>
            </a:r>
            <a:r>
              <a:rPr lang="ru-RU" dirty="0" smtClean="0"/>
              <a:t>«</a:t>
            </a:r>
            <a:r>
              <a:rPr lang="ru-RU" dirty="0"/>
              <a:t>Минута </a:t>
            </a:r>
            <a:r>
              <a:rPr lang="ru-RU" dirty="0" smtClean="0"/>
              <a:t>Славы». </a:t>
            </a:r>
            <a:r>
              <a:rPr lang="ru-RU" dirty="0"/>
              <a:t>Наши первокурсники продемонстрировали свои творческие возможности и таланты. Концертная программа получилась весьма насыщенной и разнообразной. Всего было 12 номеров, один другого лучше. Студенты доказали, что нам есть кем гордиться, было большое количество песен, танцы, игра на гитаре и скороговорки. Выступление было захватывающим и волнительным. Все получили массу положительных эмоций</a:t>
            </a:r>
            <a:r>
              <a:rPr lang="ru-RU" dirty="0" smtClean="0"/>
              <a:t>. Жюри было сложно выбрать лучшие из лучших номеров. После продолжительного совещания жюри приняло решение присудить два первых места студенткам 1 группы Василевской Дарье за ее удивительное исполнение песни «</a:t>
            </a:r>
            <a:r>
              <a:rPr lang="en-US" dirty="0" smtClean="0"/>
              <a:t>Je</a:t>
            </a:r>
            <a:r>
              <a:rPr lang="ru-RU" dirty="0" smtClean="0"/>
              <a:t>’</a:t>
            </a:r>
            <a:r>
              <a:rPr lang="en-US" dirty="0" err="1" smtClean="0"/>
              <a:t>taime</a:t>
            </a:r>
            <a:r>
              <a:rPr lang="ru-RU" dirty="0" smtClean="0"/>
              <a:t>» и </a:t>
            </a:r>
            <a:r>
              <a:rPr lang="ru-RU" dirty="0" err="1" smtClean="0"/>
              <a:t>Лисицкой</a:t>
            </a:r>
            <a:r>
              <a:rPr lang="ru-RU" dirty="0" smtClean="0"/>
              <a:t> Валентине за ее зажигательный танец, второе место заняла студентка 5 группы Глушкова Дарья, третье - студентка 3 группы </a:t>
            </a:r>
            <a:r>
              <a:rPr lang="ru-RU" dirty="0" err="1" smtClean="0"/>
              <a:t>Костюковец</a:t>
            </a:r>
            <a:r>
              <a:rPr lang="ru-RU" dirty="0" smtClean="0"/>
              <a:t> Виктория. Наши поздравления!</a:t>
            </a:r>
            <a:endParaRPr lang="ru-RU" dirty="0"/>
          </a:p>
        </p:txBody>
      </p:sp>
      <p:sp>
        <p:nvSpPr>
          <p:cNvPr id="5" name="object 4"/>
          <p:cNvSpPr/>
          <p:nvPr/>
        </p:nvSpPr>
        <p:spPr>
          <a:xfrm>
            <a:off x="5443729" y="8179977"/>
            <a:ext cx="957072" cy="90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99" y="7591324"/>
            <a:ext cx="2208701" cy="1471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252" y="6065996"/>
            <a:ext cx="3172211" cy="2113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27" y="6065996"/>
            <a:ext cx="22099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7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693" y="7217068"/>
            <a:ext cx="2169529" cy="17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01289" y="742562"/>
            <a:ext cx="504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 за Беларусь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1532610"/>
            <a:ext cx="6038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октября 2015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2 курса 6 гр. и 7 гр. ИЭФ под руководством 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Жука Д.А. посетили торжественное мероприятие «Молитва за Беларусь», организованное Министерством культуры Республики Беларусь и Минским городским исполнительным комитетом на территории Храма-памятника в честь Всех Святых и в память о жертвах, спасению Отечества 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послуживших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object 4"/>
          <p:cNvSpPr/>
          <p:nvPr/>
        </p:nvSpPr>
        <p:spPr>
          <a:xfrm>
            <a:off x="5443729" y="8179977"/>
            <a:ext cx="957072" cy="905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3" y="6533091"/>
            <a:ext cx="3250454" cy="24378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687" y="4343238"/>
            <a:ext cx="3027945" cy="20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" t="1095" r="4765" b="7258"/>
          <a:stretch/>
        </p:blipFill>
        <p:spPr>
          <a:xfrm>
            <a:off x="3412380" y="3939863"/>
            <a:ext cx="2921794" cy="31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8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</TotalTime>
  <Words>708</Words>
  <Application>Microsoft Office PowerPoint</Application>
  <PresentationFormat>Лист A4 (210x297 мм)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Касай</dc:creator>
  <cp:lastModifiedBy>Admin</cp:lastModifiedBy>
  <cp:revision>38</cp:revision>
  <dcterms:created xsi:type="dcterms:W3CDTF">2015-11-14T00:17:30Z</dcterms:created>
  <dcterms:modified xsi:type="dcterms:W3CDTF">2015-11-27T06:04:26Z</dcterms:modified>
</cp:coreProperties>
</file>