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32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6858000" cy="9144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"/>
            <a:ext cx="6858000" cy="91440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377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667000" y="0"/>
            <a:ext cx="12192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66999" y="0"/>
            <a:ext cx="12191997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58535" y="3276600"/>
            <a:ext cx="12192000" cy="1960033"/>
          </a:xfrm>
        </p:spPr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СТУДЕНЧЕСКИЙ</a:t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ЭКСПРЕСС</a:t>
            </a:r>
            <a:endParaRPr lang="en-GB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bject 4"/>
          <p:cNvSpPr/>
          <p:nvPr/>
        </p:nvSpPr>
        <p:spPr>
          <a:xfrm>
            <a:off x="4468367" y="8186926"/>
            <a:ext cx="957072" cy="905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5425439" y="8186926"/>
            <a:ext cx="920496" cy="993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126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71800" y="857645"/>
            <a:ext cx="12192000" cy="1377555"/>
          </a:xfrm>
        </p:spPr>
        <p:txBody>
          <a:bodyPr/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этом номере:</a:t>
            </a:r>
            <a:endParaRPr lang="en-GB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000" y="2641600"/>
            <a:ext cx="6299200" cy="914400"/>
            <a:chOff x="1296" y="1344"/>
            <a:chExt cx="2976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</a:rPr>
                <a:t>  Поздравление с новым годом 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86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81000" y="3657600"/>
            <a:ext cx="6299200" cy="914400"/>
            <a:chOff x="1296" y="1824"/>
            <a:chExt cx="2976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  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Акция «Все лучшее  - детям!» 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186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381000" y="4673600"/>
            <a:ext cx="6299200" cy="914400"/>
            <a:chOff x="1296" y="2304"/>
            <a:chExt cx="2976" cy="432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  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Спортивный ПРО ИЭФ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186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3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381000" y="5689600"/>
            <a:ext cx="6299200" cy="914400"/>
            <a:chOff x="1296" y="2832"/>
            <a:chExt cx="2976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680" y="2942"/>
              <a:ext cx="2160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  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КВН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186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4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381000" y="6705600"/>
            <a:ext cx="6299200" cy="914400"/>
            <a:chOff x="1296" y="3360"/>
            <a:chExt cx="2976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1680" y="3470"/>
              <a:ext cx="2160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  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186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5</a:t>
              </a:r>
            </a:p>
          </p:txBody>
        </p:sp>
      </p:grpSp>
      <p:sp>
        <p:nvSpPr>
          <p:cNvPr id="29" name="object 4"/>
          <p:cNvSpPr/>
          <p:nvPr/>
        </p:nvSpPr>
        <p:spPr>
          <a:xfrm>
            <a:off x="5765800" y="8077200"/>
            <a:ext cx="957072" cy="90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05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6172200" cy="603461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С Новым годом! С новым счастьем!</a:t>
            </a:r>
            <a:b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Пусть подарит этот год</a:t>
            </a:r>
            <a:b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Бурю чувств и море страсти</a:t>
            </a:r>
            <a:b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Да любви водоворот.</a:t>
            </a:r>
            <a:b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Много радостных мгновений,</a:t>
            </a:r>
            <a:b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Сокрушительных побед,</a:t>
            </a:r>
            <a:b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Путешествий, развлечений,</a:t>
            </a:r>
            <a:b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Хруст купюр и звон монет.</a:t>
            </a:r>
            <a:b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Как в шампанском тает пена,</a:t>
            </a:r>
            <a:b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Пусть исчезнет груз забот.</a:t>
            </a:r>
            <a:b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Пусть удачным непременно</a:t>
            </a:r>
            <a:b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Georgia" pitchFamily="18" charset="0"/>
              </a:rPr>
              <a:t>Будет весь грядущий год!</a:t>
            </a:r>
            <a:endParaRPr lang="ru-RU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5765800" y="8077200"/>
            <a:ext cx="957072" cy="90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6" name="Picture 2" descr="http://liceum9.ru/knopka/wp-content/uploads/2015/11/%D1%81%D0%BD%D0%B5%D0%B3%D0%BE%D0%B2%D0%B8%D0%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7" b="100000" l="0" r="100000">
                        <a14:foregroundMark x1="4188" y1="84630" x2="15812" y2="83974"/>
                        <a14:foregroundMark x1="67875" y1="84630" x2="91125" y2="82568"/>
                        <a14:backgroundMark x1="35813" y1="27554" x2="30188" y2="75633"/>
                        <a14:backgroundMark x1="81813" y1="54733" x2="67375" y2="72821"/>
                        <a14:backgroundMark x1="71563" y1="36551" x2="69750" y2="51921"/>
                        <a14:backgroundMark x1="94375" y1="92315" x2="77188" y2="91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28606"/>
            <a:ext cx="3642969" cy="24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http://www.playcast.ru/uploads/2013/12/07/677127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-99483"/>
            <a:ext cx="2591676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20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838200"/>
            <a:ext cx="6172200" cy="13775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Акция «Все лучшее – детям!»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590800"/>
            <a:ext cx="6172200" cy="6034617"/>
          </a:xfrm>
        </p:spPr>
        <p:txBody>
          <a:bodyPr>
            <a:normAutofit fontScale="55000" lnSpcReduction="20000"/>
          </a:bodyPr>
          <a:lstStyle/>
          <a:p>
            <a:pPr marL="0" indent="0" algn="just" defTabSz="914400">
              <a:buNone/>
              <a:defRPr/>
            </a:pPr>
            <a:r>
              <a:rPr lang="ru-RU" sz="4400" b="1" dirty="0">
                <a:solidFill>
                  <a:schemeClr val="bg1"/>
                </a:solidFill>
                <a:latin typeface="Georgia" pitchFamily="18" charset="0"/>
              </a:rPr>
              <a:t>22 декабря 2015 года состоялась поездка в детский дом №2 г. Минска. Мы посетили ребят и постарались принести им новогоднюю сказку! Было очень приятно, когда детки говорили, что узнают наших волонтеров и рады нашему приезду! В этом детском доме очень много совсем маленьких детей и детей младших школьных классов. И очень приятно было видеть, как дети начинают улыбаться, хлопать, идут на ручки и доверяют нашим дорогим волонтерам! </a:t>
            </a:r>
          </a:p>
          <a:p>
            <a:pPr marL="0" indent="0" algn="just" defTabSz="914400">
              <a:buNone/>
              <a:defRPr/>
            </a:pPr>
            <a:r>
              <a:rPr lang="ru-RU" sz="4400" b="1" dirty="0">
                <a:solidFill>
                  <a:schemeClr val="bg1"/>
                </a:solidFill>
                <a:latin typeface="Georgia" pitchFamily="18" charset="0"/>
              </a:rPr>
              <a:t>Ребята, еще раз спасибо всем неравнодушным к чужой беде!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5800" y="8077200"/>
            <a:ext cx="957072" cy="90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25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s629229.vk.me/v629229981/23b5f/XPxt75hEj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5181600" cy="3457099"/>
          </a:xfrm>
          <a:prstGeom prst="rect">
            <a:avLst/>
          </a:prstGeom>
          <a:noFill/>
        </p:spPr>
      </p:pic>
      <p:pic>
        <p:nvPicPr>
          <p:cNvPr id="1028" name="Picture 4" descr="http://cs628619.vk.me/v628619981/31fbf/VEO_IwGp-i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9986"/>
            <a:ext cx="2438400" cy="36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28619.vk.me/v628619981/31ffb/F6GDnDDrFP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4264025" cy="28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4"/>
          <p:cNvSpPr/>
          <p:nvPr/>
        </p:nvSpPr>
        <p:spPr>
          <a:xfrm>
            <a:off x="5765800" y="8077200"/>
            <a:ext cx="957072" cy="905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60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39113"/>
            <a:ext cx="6172200" cy="13775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Спортивный</a:t>
            </a:r>
            <a:br>
              <a:rPr lang="ru-RU" dirty="0" smtClean="0"/>
            </a:br>
            <a:r>
              <a:rPr lang="ru-RU" dirty="0" smtClean="0"/>
              <a:t>ПРО ИЭФ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514600"/>
            <a:ext cx="6172200" cy="603461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5000" b="1" dirty="0">
                <a:solidFill>
                  <a:schemeClr val="bg1"/>
                </a:solidFill>
                <a:latin typeface="Georgia" pitchFamily="18" charset="0"/>
              </a:rPr>
              <a:t>18 декабря 2015 г. состоялось традиционное спортивное мероприятие с концертной программой "Спортивный ПРО ИЭФ". Мероприятие прошло в спортивном комплексе БГТУ и это было настоящее сражение года! Наши преподаватели на этот раз доказали, что они сильны не только в уровне своих знаний, мастерстве игры в футбол, но и в замечательных навыках игры в баскетбол. Организаторами мероприятия выступили </a:t>
            </a:r>
            <a:r>
              <a:rPr lang="ru-RU" sz="5000" b="1" dirty="0" err="1">
                <a:solidFill>
                  <a:schemeClr val="bg1"/>
                </a:solidFill>
                <a:latin typeface="Georgia" pitchFamily="18" charset="0"/>
              </a:rPr>
              <a:t>Байголов</a:t>
            </a:r>
            <a:r>
              <a:rPr lang="ru-RU" sz="5000" b="1" dirty="0">
                <a:solidFill>
                  <a:schemeClr val="bg1"/>
                </a:solidFill>
                <a:latin typeface="Georgia" pitchFamily="18" charset="0"/>
              </a:rPr>
              <a:t> Илья (председатель культурно-массовой комиссии профсоюзного бюро факультета ИЭ) и </a:t>
            </a:r>
            <a:r>
              <a:rPr lang="ru-RU" sz="5000" b="1" dirty="0" err="1">
                <a:solidFill>
                  <a:schemeClr val="bg1"/>
                </a:solidFill>
                <a:latin typeface="Georgia" pitchFamily="18" charset="0"/>
              </a:rPr>
              <a:t>Скорбовская</a:t>
            </a:r>
            <a:r>
              <a:rPr lang="ru-RU" sz="5000" b="1" dirty="0">
                <a:solidFill>
                  <a:schemeClr val="bg1"/>
                </a:solidFill>
                <a:latin typeface="Georgia" pitchFamily="18" charset="0"/>
              </a:rPr>
              <a:t> Кристина (председатель профбюро факультета ИЭ). </a:t>
            </a:r>
          </a:p>
          <a:p>
            <a:pPr marL="0" indent="0" algn="just">
              <a:buNone/>
            </a:pPr>
            <a:r>
              <a:rPr lang="ru-RU" sz="5000" b="1" dirty="0">
                <a:solidFill>
                  <a:schemeClr val="bg1"/>
                </a:solidFill>
                <a:latin typeface="Georgia" pitchFamily="18" charset="0"/>
              </a:rPr>
              <a:t>Команда студентов получила от спонсоров билеты в Московский цирк, билеты в аквапарк от БРСМ, набор пирожных и блокноты с ручками от Профкома студентов. Преподаватели были награждены билетами в кинотеатр на фильм «Звездные войны», набором пирожных, флэшками, блокнотами от Профкома студентов.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5900928" y="8204877"/>
            <a:ext cx="957072" cy="90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70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628416.vk.me/v628416981/2976a/8-tf-caeUJ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381726" cy="335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cs628416.vk.me/v628416981/29760/odGBi6FvJD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5378551" cy="35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628416.vk.me/v628416981/29756/qAxkMjwzZz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3" y="6019800"/>
            <a:ext cx="4464865" cy="297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4"/>
          <p:cNvSpPr/>
          <p:nvPr/>
        </p:nvSpPr>
        <p:spPr>
          <a:xfrm>
            <a:off x="5900928" y="8204877"/>
            <a:ext cx="957072" cy="905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25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6172200" cy="1377555"/>
          </a:xfrm>
        </p:spPr>
        <p:txBody>
          <a:bodyPr/>
          <a:lstStyle/>
          <a:p>
            <a:r>
              <a:rPr lang="ru-RU" dirty="0" smtClean="0"/>
              <a:t>КВН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606155"/>
            <a:ext cx="6172200" cy="6775845"/>
          </a:xfrm>
        </p:spPr>
        <p:txBody>
          <a:bodyPr>
            <a:normAutofit fontScale="25000" lnSpcReduction="20000"/>
          </a:bodyPr>
          <a:lstStyle/>
          <a:p>
            <a:pPr marL="0" indent="0" algn="just" defTabSz="914400">
              <a:spcBef>
                <a:spcPts val="0"/>
              </a:spcBef>
              <a:buNone/>
              <a:defRPr/>
            </a:pP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давних времен, может, и неосознанно, любили юмор. Еще в каменном веке они бросались друг в друга снежками и считали, что это исключительно веселое занятие. Развивались люди, общество, а с ними и юмор. Шутки, анекдоты, истории из жизни - все это стало неотъемлемой частью человеческой жизни. Юмор бывает разный: черный, тонкий армейский и искрометный, и мы обращаемся к нему в любых жизненных ситуациях, может быть, поэтому игра КВН стала столь популярной у молодежи. </a:t>
            </a:r>
            <a:b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ноября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Дворце культуры Минского тракторного завода состоялись очередная игра КВН и финал ежегодного конкурса "Минута славы". 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defTabSz="914400">
              <a:spcBef>
                <a:spcPts val="0"/>
              </a:spcBef>
              <a:buNone/>
              <a:defRPr/>
            </a:pP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команд претендовали на звание лучших </a:t>
            </a:r>
            <a:r>
              <a:rPr lang="ru-RU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КВНщиков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нашего университета: «АНБ» (ТТЛП), «300» (ФИТ), «Флюгер» (ЛХФ) ,«Плагиат» (ИЭФ), «Только один выход» (ТОВ) и «Джентльмены с удачей» (</a:t>
            </a:r>
            <a:r>
              <a:rPr lang="ru-RU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ХТиТ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b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совпала с международным днем студента,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тема игры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интересной и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веселой.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жюри подвело итоги и присудило первое место команде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«Плагиат»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факультета. Затем, на втором месте оказалась команда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выход»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(ТОВ). Ну и третье место досталось команде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«Джентльмены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удачей»!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участвовавшим командам были вручены почетные грамоты и ценные призы.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наша команда заработала свои заветные 0,2 балла,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 приз зрительских симпатий! </a:t>
            </a:r>
            <a:b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ж! Хочется только искренне пожелать, команде достойно выступить на финале КВНа, который состоится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весной.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болеть за их выступление!</a:t>
            </a:r>
          </a:p>
          <a:p>
            <a:pPr marL="0" indent="0" algn="just" defTabSz="914400">
              <a:spcBef>
                <a:spcPts val="0"/>
              </a:spcBef>
              <a:buNone/>
              <a:defRPr/>
            </a:pPr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5900928" y="8204877"/>
            <a:ext cx="957072" cy="90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35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pp.vk.me/c621230/v621230501/1a55c/wGdD4giu8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6429420" cy="5201985"/>
          </a:xfrm>
          <a:prstGeom prst="rect">
            <a:avLst/>
          </a:prstGeom>
          <a:noFill/>
        </p:spPr>
      </p:pic>
      <p:pic>
        <p:nvPicPr>
          <p:cNvPr id="4098" name="Picture 2" descr="http://oti.ru/wp-content/gallery/my-nachinaem-kvn/kvn_13_01_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6502445" cy="172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/>
          <p:nvPr/>
        </p:nvSpPr>
        <p:spPr>
          <a:xfrm>
            <a:off x="5900928" y="8204877"/>
            <a:ext cx="957072" cy="905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8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СТУДЕНЧЕСКИЙ ЭКСПРЕСС</vt:lpstr>
      <vt:lpstr>В этом номере:</vt:lpstr>
      <vt:lpstr>Слайд 3</vt:lpstr>
      <vt:lpstr>Акция «Все лучшее – детям!»</vt:lpstr>
      <vt:lpstr>Слайд 5</vt:lpstr>
      <vt:lpstr>Спортивный ПРО ИЭФ</vt:lpstr>
      <vt:lpstr>Слайд 7</vt:lpstr>
      <vt:lpstr>КВН</vt:lpstr>
      <vt:lpstr>Слайд 9</vt:lpstr>
    </vt:vector>
  </TitlesOfParts>
  <Company>HYATT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Admin</cp:lastModifiedBy>
  <cp:revision>54</cp:revision>
  <dcterms:created xsi:type="dcterms:W3CDTF">2015-12-09T15:59:37Z</dcterms:created>
  <dcterms:modified xsi:type="dcterms:W3CDTF">2016-02-18T09:13:50Z</dcterms:modified>
</cp:coreProperties>
</file>