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9D267-AF48-4A89-86F1-2595D09449F3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3F1A9-E56D-40D6-AF59-559009C812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VII</a:t>
            </a:r>
            <a:r>
              <a:rPr lang="ru-RU" sz="2400" dirty="0" smtClean="0">
                <a:solidFill>
                  <a:srgbClr val="002060"/>
                </a:solidFill>
              </a:rPr>
              <a:t> Международный чемпионат «Молодежь в предпринимательстве-2015», г. Гомель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Деканат\Экономический клуб\2014_15\Гомель_2015\_MG_09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6000792" cy="52578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357950" y="1643050"/>
            <a:ext cx="25003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Диплом за 1-е место в лиге и кубок</a:t>
            </a:r>
          </a:p>
          <a:p>
            <a:endParaRPr lang="ru-RU" dirty="0" smtClean="0"/>
          </a:p>
          <a:p>
            <a:r>
              <a:rPr lang="ru-RU" dirty="0" smtClean="0"/>
              <a:t>Диплом в номинации «Лучшая команда»</a:t>
            </a:r>
          </a:p>
          <a:p>
            <a:endParaRPr lang="ru-RU" dirty="0" smtClean="0"/>
          </a:p>
          <a:p>
            <a:r>
              <a:rPr lang="ru-RU" dirty="0" smtClean="0"/>
              <a:t>Диплом в номинации «Общественное признание»</a:t>
            </a:r>
          </a:p>
          <a:p>
            <a:endParaRPr lang="ru-RU" dirty="0" smtClean="0"/>
          </a:p>
          <a:p>
            <a:r>
              <a:rPr lang="ru-RU" dirty="0" smtClean="0"/>
              <a:t>Сертификаты участников получили 9 студентов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VII Международный чемпионат «Молодежь в предпринимательстве-2015», г. Гомель   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VII Международный чемпионат «Молодежь в предпринимательстве-2015», г. Гомель   </dc:title>
  <dc:creator>TEST</dc:creator>
  <cp:lastModifiedBy>TEST</cp:lastModifiedBy>
  <cp:revision>1</cp:revision>
  <dcterms:created xsi:type="dcterms:W3CDTF">2016-05-16T14:18:32Z</dcterms:created>
  <dcterms:modified xsi:type="dcterms:W3CDTF">2016-05-16T14:18:56Z</dcterms:modified>
</cp:coreProperties>
</file>