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2222-7ACC-498D-B322-8A322ABD4ED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4B6C6-A717-4126-8AF0-92F82A839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1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pic>
        <p:nvPicPr>
          <p:cNvPr id="3074" name="Picture 2" descr="D:\IMG_479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06" y="285752"/>
            <a:ext cx="9144000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00298" y="1000108"/>
            <a:ext cx="2786082" cy="369332"/>
          </a:xfrm>
          <a:prstGeom prst="rect">
            <a:avLst/>
          </a:prstGeom>
          <a:solidFill>
            <a:srgbClr val="FEFDC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Команда клуба, 2013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543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3</cp:revision>
  <dcterms:created xsi:type="dcterms:W3CDTF">2016-05-16T13:57:55Z</dcterms:created>
  <dcterms:modified xsi:type="dcterms:W3CDTF">2016-05-16T15:37:44Z</dcterms:modified>
</cp:coreProperties>
</file>